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41"/>
  </p:notesMasterIdLst>
  <p:sldIdLst>
    <p:sldId id="599" r:id="rId3"/>
    <p:sldId id="701" r:id="rId4"/>
    <p:sldId id="705" r:id="rId5"/>
    <p:sldId id="707" r:id="rId6"/>
    <p:sldId id="708" r:id="rId7"/>
    <p:sldId id="709" r:id="rId8"/>
    <p:sldId id="711" r:id="rId9"/>
    <p:sldId id="706" r:id="rId10"/>
    <p:sldId id="710" r:id="rId11"/>
    <p:sldId id="712" r:id="rId12"/>
    <p:sldId id="713" r:id="rId13"/>
    <p:sldId id="714" r:id="rId14"/>
    <p:sldId id="715" r:id="rId15"/>
    <p:sldId id="716" r:id="rId16"/>
    <p:sldId id="717" r:id="rId17"/>
    <p:sldId id="718" r:id="rId18"/>
    <p:sldId id="719" r:id="rId19"/>
    <p:sldId id="720" r:id="rId20"/>
    <p:sldId id="721" r:id="rId21"/>
    <p:sldId id="722" r:id="rId22"/>
    <p:sldId id="723" r:id="rId23"/>
    <p:sldId id="724" r:id="rId24"/>
    <p:sldId id="725" r:id="rId25"/>
    <p:sldId id="727" r:id="rId26"/>
    <p:sldId id="728" r:id="rId27"/>
    <p:sldId id="729" r:id="rId28"/>
    <p:sldId id="730" r:id="rId29"/>
    <p:sldId id="731" r:id="rId30"/>
    <p:sldId id="732" r:id="rId31"/>
    <p:sldId id="733" r:id="rId32"/>
    <p:sldId id="734" r:id="rId33"/>
    <p:sldId id="735" r:id="rId34"/>
    <p:sldId id="736" r:id="rId35"/>
    <p:sldId id="738" r:id="rId36"/>
    <p:sldId id="739" r:id="rId37"/>
    <p:sldId id="740" r:id="rId38"/>
    <p:sldId id="741" r:id="rId39"/>
    <p:sldId id="74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D72BF"/>
    <a:srgbClr val="E18344"/>
    <a:srgbClr val="4CAD5B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54" autoAdjust="0"/>
    <p:restoredTop sz="96868"/>
  </p:normalViewPr>
  <p:slideViewPr>
    <p:cSldViewPr snapToGrid="0" snapToObjects="1" showGuides="1">
      <p:cViewPr varScale="1">
        <p:scale>
          <a:sx n="140" d="100"/>
          <a:sy n="140" d="100"/>
        </p:scale>
        <p:origin x="216" y="44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quiz.geeksforgeeks.org/queue-set-1introduction-and-array-implementation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@esmerycornielle/cpu-scheduling-algorithms-b449737eff3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886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1973E8-9A4D-004E-B918-0B36C3688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013355" cy="629403"/>
          </a:xfrm>
        </p:spPr>
        <p:txBody>
          <a:bodyPr/>
          <a:lstStyle/>
          <a:p>
            <a:pPr fontAlgn="base"/>
            <a:r>
              <a:rPr lang="en-US" b="0" dirty="0"/>
              <a:t>An extension of </a:t>
            </a:r>
            <a:r>
              <a:rPr lang="en-US" b="0" dirty="0">
                <a:hlinkClick r:id="rId2"/>
              </a:rPr>
              <a:t>queue </a:t>
            </a:r>
            <a:r>
              <a:rPr lang="en-US" b="0" dirty="0"/>
              <a:t>with following properties:</a:t>
            </a:r>
          </a:p>
          <a:p>
            <a:pPr marL="0" indent="0" fontAlgn="base">
              <a:buNone/>
            </a:pPr>
            <a:br>
              <a:rPr lang="en-US" b="0" dirty="0"/>
            </a:br>
            <a:endParaRPr lang="en-US" b="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471340" y="2891348"/>
            <a:ext cx="74747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Each item has a priority</a:t>
            </a:r>
          </a:p>
          <a:p>
            <a:pPr fontAlgn="base"/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If two elements have the same priority, they are served according to their order in the queue</a:t>
            </a:r>
          </a:p>
        </p:txBody>
      </p:sp>
    </p:spTree>
    <p:extLst>
      <p:ext uri="{BB962C8B-B14F-4D97-AF65-F5344CB8AC3E}">
        <p14:creationId xmlns:p14="http://schemas.microsoft.com/office/powerpoint/2010/main" val="119292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1380719" y="1602044"/>
            <a:ext cx="7474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3E49F-2385-9C4E-87CD-381465AE9154}"/>
              </a:ext>
            </a:extLst>
          </p:cNvPr>
          <p:cNvSpPr txBox="1"/>
          <p:nvPr/>
        </p:nvSpPr>
        <p:spPr>
          <a:xfrm>
            <a:off x="711062" y="3100131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CAD5B"/>
                </a:solidFill>
              </a:rPr>
              <a:t>{4, 8, 1, 7, 3}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02316-589A-1649-99B9-1B28D5B813A0}"/>
              </a:ext>
            </a:extLst>
          </p:cNvPr>
          <p:cNvSpPr txBox="1"/>
          <p:nvPr/>
        </p:nvSpPr>
        <p:spPr>
          <a:xfrm>
            <a:off x="4828068" y="487977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0AFBD-AB6E-3E4B-A265-3AA19A70BAC4}"/>
              </a:ext>
            </a:extLst>
          </p:cNvPr>
          <p:cNvSpPr txBox="1"/>
          <p:nvPr/>
        </p:nvSpPr>
        <p:spPr>
          <a:xfrm>
            <a:off x="332944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3F362-F370-C54F-AE1B-A30D713FED0F}"/>
              </a:ext>
            </a:extLst>
          </p:cNvPr>
          <p:cNvSpPr txBox="1"/>
          <p:nvPr/>
        </p:nvSpPr>
        <p:spPr>
          <a:xfrm>
            <a:off x="6326689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507E5-606C-8D4E-BADB-2A8B68C69463}"/>
              </a:ext>
            </a:extLst>
          </p:cNvPr>
          <p:cNvSpPr txBox="1"/>
          <p:nvPr/>
        </p:nvSpPr>
        <p:spPr>
          <a:xfrm>
            <a:off x="407875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54D1F5-10A7-AE48-B8E3-B482964AB5BE}"/>
              </a:ext>
            </a:extLst>
          </p:cNvPr>
          <p:cNvSpPr txBox="1"/>
          <p:nvPr/>
        </p:nvSpPr>
        <p:spPr>
          <a:xfrm>
            <a:off x="557737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15DB56-C2AB-EF41-9CC5-6F6DC3944B24}"/>
              </a:ext>
            </a:extLst>
          </p:cNvPr>
          <p:cNvCxnSpPr/>
          <p:nvPr/>
        </p:nvCxnSpPr>
        <p:spPr>
          <a:xfrm>
            <a:off x="2947570" y="4736592"/>
            <a:ext cx="4005072" cy="0"/>
          </a:xfrm>
          <a:prstGeom prst="line">
            <a:avLst/>
          </a:prstGeom>
          <a:ln w="31750">
            <a:solidFill>
              <a:schemeClr val="accent4">
                <a:lumMod val="50000"/>
              </a:schemeClr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706EC2-ECE8-3846-8CF4-40481A6710F4}"/>
              </a:ext>
            </a:extLst>
          </p:cNvPr>
          <p:cNvCxnSpPr/>
          <p:nvPr/>
        </p:nvCxnSpPr>
        <p:spPr>
          <a:xfrm>
            <a:off x="2947570" y="5903976"/>
            <a:ext cx="4005072" cy="0"/>
          </a:xfrm>
          <a:prstGeom prst="line">
            <a:avLst/>
          </a:prstGeom>
          <a:ln w="31750">
            <a:solidFill>
              <a:schemeClr val="accent4">
                <a:lumMod val="50000"/>
              </a:schemeClr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C78B99D1-F14A-AA40-B124-1DA991A13822}"/>
              </a:ext>
            </a:extLst>
          </p:cNvPr>
          <p:cNvSpPr/>
          <p:nvPr/>
        </p:nvSpPr>
        <p:spPr>
          <a:xfrm>
            <a:off x="1435583" y="5020056"/>
            <a:ext cx="813841" cy="54864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0A0DC-AA8F-3C4C-A182-D36F8EF31DEC}"/>
              </a:ext>
            </a:extLst>
          </p:cNvPr>
          <p:cNvSpPr txBox="1"/>
          <p:nvPr/>
        </p:nvSpPr>
        <p:spPr>
          <a:xfrm>
            <a:off x="911478" y="5615094"/>
            <a:ext cx="179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Deque from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AF13F-3B8D-DD45-A1EA-07562B74A273}"/>
              </a:ext>
            </a:extLst>
          </p:cNvPr>
          <p:cNvSpPr txBox="1"/>
          <p:nvPr/>
        </p:nvSpPr>
        <p:spPr>
          <a:xfrm>
            <a:off x="3090889" y="3556599"/>
            <a:ext cx="1198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388035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allAtOnce"/>
      <p:bldP spid="12" grpId="0" build="allAtOnce"/>
      <p:bldP spid="13" grpId="0" build="allAtOnce"/>
      <p:bldP spid="14" grpId="0" build="allAtOnce"/>
      <p:bldP spid="15" grpId="0" build="allAtOnce"/>
      <p:bldP spid="19" grpId="0" animBg="1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932663" y="1820843"/>
            <a:ext cx="747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819656" y="4032504"/>
            <a:ext cx="3239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Interface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2590155" y="4657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2590155" y="5341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2590155" y="6024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4553323" y="4709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4553323" y="5398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A90600-A2BD-BA41-A3CC-0239D972687B}"/>
              </a:ext>
            </a:extLst>
          </p:cNvPr>
          <p:cNvSpPr txBox="1"/>
          <p:nvPr/>
        </p:nvSpPr>
        <p:spPr>
          <a:xfrm>
            <a:off x="4553323" y="6024823"/>
            <a:ext cx="15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4572142" y="6015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7708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3" grpId="0"/>
      <p:bldP spid="24" grpId="0"/>
      <p:bldP spid="5" grpId="0"/>
      <p:bldP spid="25" grpId="0"/>
      <p:bldP spid="26" grpId="0"/>
      <p:bldP spid="26" grpId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932663" y="1820843"/>
            <a:ext cx="747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819656" y="4032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2590155" y="4657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2590155" y="5341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2590155" y="6024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4553323" y="4709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4553323" y="5398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4572142" y="6015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83336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424774" y="275234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195273" y="337737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195273" y="406101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195273" y="474466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158441" y="342976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158441" y="411793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177260" y="473536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4EE578-A28B-F347-BC44-EA0454EAB243}"/>
              </a:ext>
            </a:extLst>
          </p:cNvPr>
          <p:cNvGrpSpPr/>
          <p:nvPr/>
        </p:nvGrpSpPr>
        <p:grpSpPr>
          <a:xfrm>
            <a:off x="6138119" y="2122856"/>
            <a:ext cx="2029968" cy="338328"/>
            <a:chOff x="6080760" y="1773936"/>
            <a:chExt cx="2029968" cy="33832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FF8D7E-8F08-0F40-82B2-9463668782E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986C4BC-C76C-614F-B5A1-A642A7929BD8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A5E94-46FC-B040-91EB-EA61DB93A227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28A63B-F5A3-0B42-A314-BB7D89645263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D6882FA-0161-1C4B-844E-2C62E488D60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D150036-B8DE-CB43-8B29-A4A84F308298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0CB584-5BA3-A14F-8A97-FE464F99FA91}"/>
              </a:ext>
            </a:extLst>
          </p:cNvPr>
          <p:cNvGrpSpPr/>
          <p:nvPr/>
        </p:nvGrpSpPr>
        <p:grpSpPr>
          <a:xfrm>
            <a:off x="5792535" y="3117229"/>
            <a:ext cx="2622042" cy="338328"/>
            <a:chOff x="5657850" y="2752344"/>
            <a:chExt cx="2622042" cy="3383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8C86EA1-5EFC-A148-BF30-E4D3E4A6D5E3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A4A586F-0466-FF47-91E9-14A6310AC240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2836BFD-8A8D-034F-9686-6C23DA191CED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0684FCB-17D8-A249-A19F-6317BF88DC55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56C1F9D-3E54-674D-9004-4E23457F9FD1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67CAAE-4F9D-A24B-88FF-79250EC3AE97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2E8D86-37ED-4446-B1DD-6514E283CBD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725A61-01CC-6745-B795-24E7A075C844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7C729D-D6E0-8041-9EEA-91B4C19081F0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2704C0-8A22-F447-9308-57863677D1F9}"/>
              </a:ext>
            </a:extLst>
          </p:cNvPr>
          <p:cNvGrpSpPr/>
          <p:nvPr/>
        </p:nvGrpSpPr>
        <p:grpSpPr>
          <a:xfrm>
            <a:off x="6128862" y="3822821"/>
            <a:ext cx="2018345" cy="1513548"/>
            <a:chOff x="3977833" y="4892040"/>
            <a:chExt cx="2018345" cy="151354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0A534D5-2727-F54E-A0D9-0B89E122554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12035F5-7F63-FD42-B835-3D44A74E6A26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78C7AEF-A7BB-7A40-BA8E-5B3BE09EBF1D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DDE09C-CD36-9346-942B-0D1CCC38417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8356C3-238E-9746-816B-775B35CA68E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E328A8D-4F71-8A49-BDFE-A73E747DEBD7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6D025B5-6009-754D-914F-E986A4B76D7C}"/>
                </a:ext>
              </a:extLst>
            </p:cNvPr>
            <p:cNvCxnSpPr>
              <a:cxnSpLocks/>
              <a:stCxn id="43" idx="3"/>
              <a:endCxn id="44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3D39D2E-F0A7-AA42-A242-917328AC3E85}"/>
                </a:ext>
              </a:extLst>
            </p:cNvPr>
            <p:cNvCxnSpPr>
              <a:cxnSpLocks/>
              <a:stCxn id="43" idx="5"/>
              <a:endCxn id="45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7E36E16-80CF-2F40-9EA4-659A8FBE1271}"/>
                </a:ext>
              </a:extLst>
            </p:cNvPr>
            <p:cNvCxnSpPr>
              <a:cxnSpLocks/>
              <a:stCxn id="44" idx="3"/>
              <a:endCxn id="46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D9C8A27-5184-FF46-92E4-F6EDAB891D8B}"/>
                </a:ext>
              </a:extLst>
            </p:cNvPr>
            <p:cNvCxnSpPr>
              <a:cxnSpLocks/>
              <a:stCxn id="44" idx="5"/>
              <a:endCxn id="47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A2BB14F-F1C1-A842-AB65-0243079B3894}"/>
                </a:ext>
              </a:extLst>
            </p:cNvPr>
            <p:cNvCxnSpPr>
              <a:cxnSpLocks/>
              <a:stCxn id="45" idx="3"/>
              <a:endCxn id="48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70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4EE578-A28B-F347-BC44-EA0454EAB243}"/>
              </a:ext>
            </a:extLst>
          </p:cNvPr>
          <p:cNvGrpSpPr/>
          <p:nvPr/>
        </p:nvGrpSpPr>
        <p:grpSpPr>
          <a:xfrm>
            <a:off x="2210366" y="5413073"/>
            <a:ext cx="4572048" cy="762008"/>
            <a:chOff x="6080760" y="1773936"/>
            <a:chExt cx="2029968" cy="33832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FF8D7E-8F08-0F40-82B2-9463668782E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986C4BC-C76C-614F-B5A1-A642A7929BD8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A5E94-46FC-B040-91EB-EA61DB93A227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28A63B-F5A3-0B42-A314-BB7D89645263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D6882FA-0161-1C4B-844E-2C62E488D60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D150036-B8DE-CB43-8B29-A4A84F308298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rgbClr val="0070C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740664" y="4672584"/>
            <a:ext cx="373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1: using sorted array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5192141" y="2433829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5224" y="311208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altLang="zh-CN" sz="2400" b="1" dirty="0">
                <a:solidFill>
                  <a:srgbClr val="E18344"/>
                </a:solidFill>
              </a:rPr>
              <a:t>1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3BDC28-C176-194F-8EDA-7C68714B1839}"/>
              </a:ext>
            </a:extLst>
          </p:cNvPr>
          <p:cNvSpPr txBox="1"/>
          <p:nvPr/>
        </p:nvSpPr>
        <p:spPr>
          <a:xfrm>
            <a:off x="3675224" y="243382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logN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49C40-8562-8841-9C5C-B8ACC58EE7FA}"/>
              </a:ext>
            </a:extLst>
          </p:cNvPr>
          <p:cNvSpPr txBox="1"/>
          <p:nvPr/>
        </p:nvSpPr>
        <p:spPr>
          <a:xfrm>
            <a:off x="4272042" y="276378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8D9445-A3D7-E144-BB4B-7E71FD72C81A}"/>
              </a:ext>
            </a:extLst>
          </p:cNvPr>
          <p:cNvSpPr txBox="1"/>
          <p:nvPr/>
        </p:nvSpPr>
        <p:spPr>
          <a:xfrm>
            <a:off x="5665333" y="2788084"/>
            <a:ext cx="603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shuffle</a:t>
            </a:r>
          </a:p>
        </p:txBody>
      </p:sp>
    </p:spTree>
    <p:extLst>
      <p:ext uri="{BB962C8B-B14F-4D97-AF65-F5344CB8AC3E}">
        <p14:creationId xmlns:p14="http://schemas.microsoft.com/office/powerpoint/2010/main" val="7361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0" grpId="0"/>
      <p:bldP spid="42" grpId="0"/>
      <p:bldP spid="49" grpId="0"/>
      <p:bldP spid="7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740664" y="4672584"/>
            <a:ext cx="3523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2: using Linked List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3675224" y="242392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5224" y="311208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altLang="zh-CN" sz="2400" b="1" dirty="0">
                <a:solidFill>
                  <a:srgbClr val="E18344"/>
                </a:solidFill>
              </a:rPr>
              <a:t>1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EDA4C9-0CBD-7543-8304-35D19A03BC85}"/>
              </a:ext>
            </a:extLst>
          </p:cNvPr>
          <p:cNvGrpSpPr/>
          <p:nvPr/>
        </p:nvGrpSpPr>
        <p:grpSpPr>
          <a:xfrm>
            <a:off x="1240993" y="5577987"/>
            <a:ext cx="5817484" cy="750643"/>
            <a:chOff x="5657850" y="2752344"/>
            <a:chExt cx="2622042" cy="33832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8BA9661-CA7F-544D-8925-C22ED4D80F7C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572F7A1-248D-9D49-90AB-7CC48EC2C756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5DC4963-9269-B345-8568-9B5774913BA6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B8CCBF9-916D-B94F-97A3-72505BFAF7E3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36ADA3F-51D1-6A43-9162-DED18468C21C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DA0024-4FEC-FB4C-BEA9-16B103E04665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09E466-BAEB-8F40-B7C9-F02C3C8F6D4F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344AC-F93A-0A4A-A33F-16DC6DC6730C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DA6F26-C9DB-A944-AD1E-33BF73CCCE77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55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0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2E0578-16B2-7F46-9CDA-C8583A93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232" y="4746166"/>
            <a:ext cx="2438400" cy="212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</a:t>
            </a:r>
            <a:r>
              <a:rPr lang="en-US" sz="2400" b="1" dirty="0" err="1">
                <a:solidFill>
                  <a:srgbClr val="FF0000"/>
                </a:solidFill>
              </a:rPr>
              <a:t>logN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207003" y="4677862"/>
            <a:ext cx="455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3: using Binary Search Tree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3696017" y="241807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9649" y="3111081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logN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0C26B6-59B5-F545-B318-308158D19E54}"/>
              </a:ext>
            </a:extLst>
          </p:cNvPr>
          <p:cNvGrpSpPr/>
          <p:nvPr/>
        </p:nvGrpSpPr>
        <p:grpSpPr>
          <a:xfrm>
            <a:off x="4704626" y="3822821"/>
            <a:ext cx="3442581" cy="2581576"/>
            <a:chOff x="3977833" y="4892040"/>
            <a:chExt cx="2018345" cy="151354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70FF90C-DE84-C343-AEC8-31002DA8FC9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75AF626-14FA-B741-A4E6-B3581F99CB4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E604290-2B49-5642-A8EA-50C98A87716E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69CECF8-F188-3A4F-9EC3-519D618F203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1CB278-3D70-6945-AA1B-6DB32414A4E7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02D578A-2C0B-D441-A2B2-19D740D94B10}"/>
                </a:ext>
              </a:extLst>
            </p:cNvPr>
            <p:cNvCxnSpPr>
              <a:cxnSpLocks/>
              <a:stCxn id="36" idx="3"/>
              <a:endCxn id="3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B5287E5-F83E-FF4B-9039-94393403B50D}"/>
                </a:ext>
              </a:extLst>
            </p:cNvPr>
            <p:cNvCxnSpPr>
              <a:cxnSpLocks/>
              <a:stCxn id="36" idx="5"/>
              <a:endCxn id="3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1ABCD51-18EF-174B-A322-655827D483FF}"/>
                </a:ext>
              </a:extLst>
            </p:cNvPr>
            <p:cNvCxnSpPr>
              <a:cxnSpLocks/>
              <a:stCxn id="37" idx="3"/>
              <a:endCxn id="3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CC013F3-04CC-6248-A63B-742D626FA88D}"/>
                </a:ext>
              </a:extLst>
            </p:cNvPr>
            <p:cNvCxnSpPr>
              <a:cxnSpLocks/>
              <a:stCxn id="38" idx="3"/>
              <a:endCxn id="43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6A16593-3A63-0E4E-BB1F-248CFB32949C}"/>
              </a:ext>
            </a:extLst>
          </p:cNvPr>
          <p:cNvSpPr txBox="1"/>
          <p:nvPr/>
        </p:nvSpPr>
        <p:spPr>
          <a:xfrm>
            <a:off x="3696017" y="3728515"/>
            <a:ext cx="1344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Fast</a:t>
            </a:r>
          </a:p>
        </p:txBody>
      </p:sp>
    </p:spTree>
    <p:extLst>
      <p:ext uri="{BB962C8B-B14F-4D97-AF65-F5344CB8AC3E}">
        <p14:creationId xmlns:p14="http://schemas.microsoft.com/office/powerpoint/2010/main" val="5348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7" grpId="0"/>
      <p:bldP spid="40" grpId="0"/>
      <p:bldP spid="42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073998" y="1572768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8348F5-86B0-6549-B720-8327BDABF92E}"/>
              </a:ext>
            </a:extLst>
          </p:cNvPr>
          <p:cNvGrpSpPr/>
          <p:nvPr/>
        </p:nvGrpSpPr>
        <p:grpSpPr>
          <a:xfrm>
            <a:off x="1812587" y="2286670"/>
            <a:ext cx="2029968" cy="338328"/>
            <a:chOff x="6080760" y="1773936"/>
            <a:chExt cx="2029968" cy="33832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009112-1FEF-DA45-A958-6B7D7A1DD110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50D700A-2D7D-2642-87AC-9849B7735CF7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5BAD420-AA17-6946-8B6C-25494D68D6F9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2E078D9-4F8B-924A-B156-56CA8F3FDF3E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2B37149-D250-D442-B033-7569B2EF944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5EFA8A1-4D53-0D4F-B97A-7CB7E5D355C6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C473B2-7C6C-5F4C-B548-F0F1ACDB652C}"/>
              </a:ext>
            </a:extLst>
          </p:cNvPr>
          <p:cNvGrpSpPr/>
          <p:nvPr/>
        </p:nvGrpSpPr>
        <p:grpSpPr>
          <a:xfrm>
            <a:off x="1812587" y="3724195"/>
            <a:ext cx="2622042" cy="338328"/>
            <a:chOff x="5657850" y="2752344"/>
            <a:chExt cx="2622042" cy="33832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CF56703-C33E-2141-AA1D-7A75397F72BA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9136126-C205-8B43-B0B9-28A6C944D6F7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92F9A98-AF8A-3345-B65C-2BD8A200F733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C0FA015-893C-F04D-8C05-D816DC810E80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3FEA4B3-8C6A-2A42-BDB8-07F48FFEB6F4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2207F2-91BD-4A42-85EE-325C5DA955F4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A135F3-A47C-214C-BA64-FFC3EE7FD34B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B3637F-C535-A94B-9397-17D164C7135F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86474F-78A5-124C-8A3B-0F5D186ECA56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7B0365-B93C-7D4D-A481-75E106DD2E92}"/>
              </a:ext>
            </a:extLst>
          </p:cNvPr>
          <p:cNvGrpSpPr/>
          <p:nvPr/>
        </p:nvGrpSpPr>
        <p:grpSpPr>
          <a:xfrm>
            <a:off x="1812587" y="4995511"/>
            <a:ext cx="2018345" cy="1513548"/>
            <a:chOff x="3977833" y="4892040"/>
            <a:chExt cx="2018345" cy="15135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26C845-E716-1343-AAF3-F818AD10F207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E66FFD-9F85-B347-B375-A5220812362A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6B2A7D-CBEA-1C4B-A9E5-712A59008D0A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E1D9B02-0EC8-CE48-8A7C-000BE8AC5AD2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66AD20-7352-1E42-8375-D3EF0893027F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181C43-2A96-124D-A3D1-6EA961D51BFC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B4ED2BF-C794-CA4F-B2DA-F3906C3C999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41D207-3219-964E-AC11-35E27535E6F4}"/>
                </a:ext>
              </a:extLst>
            </p:cNvPr>
            <p:cNvCxnSpPr>
              <a:cxnSpLocks/>
              <a:stCxn id="55" idx="5"/>
              <a:endCxn id="57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4279C14-1B25-034F-8C6F-67FB4E88801B}"/>
                </a:ext>
              </a:extLst>
            </p:cNvPr>
            <p:cNvCxnSpPr>
              <a:cxnSpLocks/>
              <a:stCxn id="56" idx="3"/>
              <a:endCxn id="5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EB50BAA-A92E-AC40-AAD2-449B69A7D73D}"/>
                </a:ext>
              </a:extLst>
            </p:cNvPr>
            <p:cNvCxnSpPr>
              <a:cxnSpLocks/>
              <a:stCxn id="56" idx="5"/>
              <a:endCxn id="5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39DEE5-A219-5B4C-B622-0B8B22E472E6}"/>
                </a:ext>
              </a:extLst>
            </p:cNvPr>
            <p:cNvCxnSpPr>
              <a:cxnSpLocks/>
              <a:stCxn id="57" idx="3"/>
              <a:endCxn id="60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61B2A-B6CB-494C-B1BB-507C91F2FBD1}"/>
              </a:ext>
            </a:extLst>
          </p:cNvPr>
          <p:cNvSpPr txBox="1"/>
          <p:nvPr/>
        </p:nvSpPr>
        <p:spPr>
          <a:xfrm>
            <a:off x="4800599" y="2286670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lgN</a:t>
            </a:r>
            <a:r>
              <a:rPr lang="en-US" dirty="0"/>
              <a:t>) search + O(N) shuffle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564DC8-80D2-6D49-89D6-99677983E671}"/>
              </a:ext>
            </a:extLst>
          </p:cNvPr>
          <p:cNvSpPr txBox="1"/>
          <p:nvPr/>
        </p:nvSpPr>
        <p:spPr>
          <a:xfrm>
            <a:off x="4800599" y="3876555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O(N)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FEE7-0888-1749-94CA-303316E1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725" y="5263664"/>
            <a:ext cx="1136796" cy="142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D3B550F-6BDC-BD42-BDA8-D66DD3FAEA92}"/>
              </a:ext>
            </a:extLst>
          </p:cNvPr>
          <p:cNvSpPr txBox="1"/>
          <p:nvPr/>
        </p:nvSpPr>
        <p:spPr>
          <a:xfrm>
            <a:off x="4800598" y="5540411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Dequeue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Peek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30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7" grpId="0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13F6-B08E-A44B-AFDE-ADEF045D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7404-4AFE-F442-BA6B-621D170A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604774" y="3429000"/>
            <a:ext cx="3539395" cy="206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3F610-0D40-3843-AB36-63FB85DDE12D}"/>
              </a:ext>
            </a:extLst>
          </p:cNvPr>
          <p:cNvSpPr txBox="1"/>
          <p:nvPr/>
        </p:nvSpPr>
        <p:spPr>
          <a:xfrm>
            <a:off x="4902604" y="1859340"/>
            <a:ext cx="395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3359B9-5F2C-3446-A193-66779417BD84}"/>
              </a:ext>
            </a:extLst>
          </p:cNvPr>
          <p:cNvGrpSpPr/>
          <p:nvPr/>
        </p:nvGrpSpPr>
        <p:grpSpPr>
          <a:xfrm>
            <a:off x="879510" y="3573801"/>
            <a:ext cx="3884125" cy="2912688"/>
            <a:chOff x="3977833" y="4892040"/>
            <a:chExt cx="2018345" cy="15135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8E16E6-4A14-5742-8036-79291737932F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7BC0A8-FEA4-7C40-AE99-C73C92D3C3A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BCF568-EA84-1448-A86D-4EA20EE6DB77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8161D54-3283-2147-A512-84DAD35C68CD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34F01-D095-1447-A768-086D6F6BDD6C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068DFF-6B32-2E49-8A67-161F7F262205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762CAE-19DE-AE4F-B40F-66BA34420729}"/>
                </a:ext>
              </a:extLst>
            </p:cNvPr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9D9451-433E-7449-BFD9-7603A80241C8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D9C271A-2FEF-9744-B512-F0834E4E723B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9F6525-D201-7F41-8B6B-0356B6C2B3CB}"/>
                </a:ext>
              </a:extLst>
            </p:cNvPr>
            <p:cNvCxnSpPr>
              <a:cxnSpLocks/>
              <a:stCxn id="8" idx="5"/>
              <a:endCxn id="11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9B58563-526E-3840-A7C0-D0618F58530B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444DF-68A2-B841-A6F3-98526673F058}"/>
              </a:ext>
            </a:extLst>
          </p:cNvPr>
          <p:cNvGrpSpPr/>
          <p:nvPr/>
        </p:nvGrpSpPr>
        <p:grpSpPr>
          <a:xfrm>
            <a:off x="879510" y="3573800"/>
            <a:ext cx="3884125" cy="2894883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4F27DE-0939-364A-B660-40F0EC45BCD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B6361E-0E66-D645-863A-078F397E7A52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8B9F44-639C-7441-9E75-1896C1FCC874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8292C-E10A-1B48-B5E1-C3493ACF5204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37F5EB-0F83-A045-AFAF-16BDB6CECA4B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086E5-2A39-2E4E-A10C-714579CF41A2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EEC3C9-FD87-244F-8A87-CEC01167D48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770CBA-8539-144A-821E-39CE528D4028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B4B11-E52E-6143-A2BA-FD8C68585E9F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37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19400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13F6-B08E-A44B-AFDE-ADEF045D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3F610-0D40-3843-AB36-63FB85DDE12D}"/>
              </a:ext>
            </a:extLst>
          </p:cNvPr>
          <p:cNvSpPr txBox="1"/>
          <p:nvPr/>
        </p:nvSpPr>
        <p:spPr>
          <a:xfrm>
            <a:off x="4763635" y="1109532"/>
            <a:ext cx="395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444DF-68A2-B841-A6F3-98526673F058}"/>
              </a:ext>
            </a:extLst>
          </p:cNvPr>
          <p:cNvGrpSpPr/>
          <p:nvPr/>
        </p:nvGrpSpPr>
        <p:grpSpPr>
          <a:xfrm>
            <a:off x="687875" y="3337057"/>
            <a:ext cx="3884125" cy="2894883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4F27DE-0939-364A-B660-40F0EC45BCD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B6361E-0E66-D645-863A-078F397E7A52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8B9F44-639C-7441-9E75-1896C1FCC874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8292C-E10A-1B48-B5E1-C3493ACF5204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37F5EB-0F83-A045-AFAF-16BDB6CECA4B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086E5-2A39-2E4E-A10C-714579CF41A2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EEC3C9-FD87-244F-8A87-CEC01167D48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770CBA-8539-144A-821E-39CE528D4028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B4B11-E52E-6143-A2BA-FD8C68585E9F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826628-0545-0C47-AADA-F9D9F6A37641}"/>
              </a:ext>
            </a:extLst>
          </p:cNvPr>
          <p:cNvSpPr txBox="1"/>
          <p:nvPr/>
        </p:nvSpPr>
        <p:spPr>
          <a:xfrm>
            <a:off x="5248656" y="3248178"/>
            <a:ext cx="327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Complete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A0DC4F-37EA-4141-9ADF-DF63D5821E88}"/>
              </a:ext>
            </a:extLst>
          </p:cNvPr>
          <p:cNvSpPr txBox="1"/>
          <p:nvPr/>
        </p:nvSpPr>
        <p:spPr>
          <a:xfrm>
            <a:off x="5248656" y="3988139"/>
            <a:ext cx="2663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Parent &gt; children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E98FD-C87C-5543-A55B-0CBFB79FAA7D}"/>
              </a:ext>
            </a:extLst>
          </p:cNvPr>
          <p:cNvSpPr txBox="1"/>
          <p:nvPr/>
        </p:nvSpPr>
        <p:spPr>
          <a:xfrm>
            <a:off x="5308576" y="5106324"/>
            <a:ext cx="351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necessarily a binary search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53641-3A64-844C-B1EE-43B12FD8DA94}"/>
              </a:ext>
            </a:extLst>
          </p:cNvPr>
          <p:cNvSpPr txBox="1"/>
          <p:nvPr/>
        </p:nvSpPr>
        <p:spPr>
          <a:xfrm>
            <a:off x="5308576" y="5121504"/>
            <a:ext cx="345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</a:t>
            </a:r>
            <a:r>
              <a:rPr lang="en-US" i="1" strike="sngStrike" dirty="0"/>
              <a:t>necessarily</a:t>
            </a:r>
            <a:r>
              <a:rPr lang="en-US" i="1" dirty="0"/>
              <a:t> a binary </a:t>
            </a:r>
            <a:r>
              <a:rPr lang="en-US" i="1" dirty="0" err="1"/>
              <a:t>searchtree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896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D1F07-0EB6-A64A-9376-4D78D00F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binary tree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83614C-46A8-4B44-A6F9-A62AB649D650}"/>
              </a:ext>
            </a:extLst>
          </p:cNvPr>
          <p:cNvGrpSpPr/>
          <p:nvPr/>
        </p:nvGrpSpPr>
        <p:grpSpPr>
          <a:xfrm>
            <a:off x="2187492" y="2061292"/>
            <a:ext cx="3653933" cy="2894883"/>
            <a:chOff x="3977833" y="4892040"/>
            <a:chExt cx="1898728" cy="150429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9C05FC1-1C56-2642-AE2C-FA058C9E67FF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9FCC5E-D919-E046-82E8-007DF16C474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A07019C-5210-7840-98E5-19CB164548BF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B0AE9C-7576-584F-B96F-27905075030B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C97F7F-8744-9A40-9315-A97039EF9A5E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42F78C-E2DF-FA49-A470-1894DC6B277C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1B3720-3BBE-D14D-8D1F-0D658AD2CBAC}"/>
                </a:ext>
              </a:extLst>
            </p:cNvPr>
            <p:cNvCxnSpPr>
              <a:cxnSpLocks/>
              <a:stCxn id="5" idx="5"/>
              <a:endCxn id="7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0E838C-56EC-2F41-931B-4D7C672510E8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2DB7AD-7209-FA46-A49F-4AD297C6EC47}"/>
                </a:ext>
              </a:extLst>
            </p:cNvPr>
            <p:cNvCxnSpPr>
              <a:cxnSpLocks/>
              <a:stCxn id="6" idx="5"/>
              <a:endCxn id="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AA29DC-6185-7C4F-87F0-136B3153603F}"/>
              </a:ext>
            </a:extLst>
          </p:cNvPr>
          <p:cNvGrpSpPr/>
          <p:nvPr/>
        </p:nvGrpSpPr>
        <p:grpSpPr>
          <a:xfrm>
            <a:off x="4388745" y="3458062"/>
            <a:ext cx="896947" cy="1498113"/>
            <a:chOff x="3032077" y="3311616"/>
            <a:chExt cx="896947" cy="149811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10E724-7B05-0740-8964-E650C4A490A0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E57A3A-ED00-B145-9E69-AAA552790737}"/>
                </a:ext>
              </a:extLst>
            </p:cNvPr>
            <p:cNvCxnSpPr>
              <a:cxnSpLocks/>
              <a:stCxn id="7" idx="3"/>
              <a:endCxn id="16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1F2A5C-A458-3446-B116-FBE9BA7CEF3D}"/>
              </a:ext>
            </a:extLst>
          </p:cNvPr>
          <p:cNvGrpSpPr/>
          <p:nvPr/>
        </p:nvGrpSpPr>
        <p:grpSpPr>
          <a:xfrm>
            <a:off x="1544674" y="4860826"/>
            <a:ext cx="738167" cy="1324237"/>
            <a:chOff x="649156" y="4860826"/>
            <a:chExt cx="738167" cy="132423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8D9B0F-DA47-BC48-A67B-969A4266809F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EE33CCA-19E3-9149-A899-73761CA20C22}"/>
                </a:ext>
              </a:extLst>
            </p:cNvPr>
            <p:cNvCxnSpPr>
              <a:cxnSpLocks/>
              <a:stCxn id="8" idx="3"/>
              <a:endCxn id="2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1D454D-B8B4-3146-B448-8CC4ED88FB49}"/>
              </a:ext>
            </a:extLst>
          </p:cNvPr>
          <p:cNvGrpSpPr/>
          <p:nvPr/>
        </p:nvGrpSpPr>
        <p:grpSpPr>
          <a:xfrm>
            <a:off x="5746076" y="3458062"/>
            <a:ext cx="742789" cy="1498113"/>
            <a:chOff x="4504246" y="3305662"/>
            <a:chExt cx="742789" cy="149811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7A0793-C7C6-C64A-8868-DCB61835BB2A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2D20795-2BAE-5843-B8E6-5961FB879CAB}"/>
                </a:ext>
              </a:extLst>
            </p:cNvPr>
            <p:cNvCxnSpPr>
              <a:cxnSpLocks/>
              <a:stCxn id="7" idx="5"/>
              <a:endCxn id="34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C36CC9-E5F7-4A40-82BE-0DFE0A8990F6}"/>
              </a:ext>
            </a:extLst>
          </p:cNvPr>
          <p:cNvGrpSpPr/>
          <p:nvPr/>
        </p:nvGrpSpPr>
        <p:grpSpPr>
          <a:xfrm>
            <a:off x="3737663" y="4860826"/>
            <a:ext cx="746431" cy="1366723"/>
            <a:chOff x="3737663" y="4860826"/>
            <a:chExt cx="746431" cy="1366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EA63AA-E09A-3641-A608-6678280A1B93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670310B-9DB7-6C4C-B7E7-9175F6BAF46F}"/>
                </a:ext>
              </a:extLst>
            </p:cNvPr>
            <p:cNvCxnSpPr>
              <a:cxnSpLocks/>
              <a:stCxn id="16" idx="3"/>
              <a:endCxn id="56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084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&gt; Children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1892146" y="1823548"/>
            <a:ext cx="4944191" cy="4123771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5485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3400906" y="671404"/>
            <a:ext cx="4944191" cy="4123771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120050-7643-B541-9CDC-B7C6D4BA1109}"/>
              </a:ext>
            </a:extLst>
          </p:cNvPr>
          <p:cNvSpPr txBox="1"/>
          <p:nvPr/>
        </p:nvSpPr>
        <p:spPr>
          <a:xfrm>
            <a:off x="413801" y="5304384"/>
            <a:ext cx="535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Complete binary tree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No need to use the Tree node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280250" y="5998281"/>
            <a:ext cx="4495521" cy="570063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126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5202936" y="168485"/>
            <a:ext cx="3831206" cy="3150788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472391" y="464359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664105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1349220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2034335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2719450" y="420396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3396090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4081205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4766320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5451435" y="42086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3DFE2769-E57F-3C4A-92B0-C57468F20159}"/>
              </a:ext>
            </a:extLst>
          </p:cNvPr>
          <p:cNvSpPr/>
          <p:nvPr/>
        </p:nvSpPr>
        <p:spPr>
          <a:xfrm rot="16200000">
            <a:off x="1725970" y="5248900"/>
            <a:ext cx="357828" cy="79681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ED02760-22F7-ED4F-9E4E-3E353E143D74}"/>
              </a:ext>
            </a:extLst>
          </p:cNvPr>
          <p:cNvCxnSpPr>
            <a:stCxn id="2" idx="1"/>
            <a:endCxn id="25" idx="2"/>
          </p:cNvCxnSpPr>
          <p:nvPr/>
        </p:nvCxnSpPr>
        <p:spPr>
          <a:xfrm rot="5400000" flipH="1">
            <a:off x="1112423" y="5033762"/>
            <a:ext cx="494988" cy="1089935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E1A50DA7-BB9F-4D41-A5D3-567136E6FDBA}"/>
              </a:ext>
            </a:extLst>
          </p:cNvPr>
          <p:cNvSpPr/>
          <p:nvPr/>
        </p:nvSpPr>
        <p:spPr>
          <a:xfrm rot="5400000">
            <a:off x="3039315" y="3668392"/>
            <a:ext cx="357828" cy="79681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CD4B35-E1F7-8040-8D64-0C01B0D6B61F}"/>
              </a:ext>
            </a:extLst>
          </p:cNvPr>
          <p:cNvCxnSpPr>
            <a:cxnSpLocks/>
            <a:stCxn id="62" idx="1"/>
            <a:endCxn id="53" idx="0"/>
          </p:cNvCxnSpPr>
          <p:nvPr/>
        </p:nvCxnSpPr>
        <p:spPr>
          <a:xfrm rot="16200000" flipH="1" flipV="1">
            <a:off x="2204315" y="3190046"/>
            <a:ext cx="316073" cy="1711754"/>
          </a:xfrm>
          <a:prstGeom prst="bentConnector3">
            <a:avLst>
              <a:gd name="adj1" fmla="val -6365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6770830" y="5232052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</a:rPr>
              <a:t>0 </a:t>
            </a:r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 1, 2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  3, 4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2  5, 6</a:t>
            </a:r>
            <a:endParaRPr lang="en-US" sz="28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95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898855" y="230653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209056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2775684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346079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4145914" y="18669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482255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5507669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619278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6877899" y="187155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1845296" y="4399948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</a:rPr>
              <a:t>0 </a:t>
            </a:r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 1, 2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  3, 4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2  5, 6</a:t>
            </a:r>
            <a:endParaRPr lang="en-US" sz="2800" b="1" dirty="0">
              <a:solidFill>
                <a:srgbClr val="4D72B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/>
              <p:nvPr/>
            </p:nvSpPr>
            <p:spPr>
              <a:xfrm>
                <a:off x="4039797" y="4983726"/>
                <a:ext cx="41611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4D72BF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</a:rPr>
                  <a:t> </a:t>
                </a:r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				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2+1</m:t>
                    </m:r>
                  </m:oMath>
                </a14:m>
                <a:endParaRPr lang="en-US" sz="2800" b="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b="0" dirty="0">
                    <a:solidFill>
                      <a:srgbClr val="4D72BF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797" y="4983726"/>
                <a:ext cx="4161139" cy="1384995"/>
              </a:xfrm>
              <a:prstGeom prst="rect">
                <a:avLst/>
              </a:prstGeom>
              <a:blipFill>
                <a:blip r:embed="rId3"/>
                <a:stretch>
                  <a:fillRect l="-2736" t="-4545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867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898855" y="230653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209056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2775684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346079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4145914" y="18669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482255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5507669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619278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6877899" y="187155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1535930" y="4552838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1, 2  0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3, 4  1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5, 6  2</a:t>
            </a:r>
            <a:endParaRPr lang="en-US" sz="2800" b="1" dirty="0">
              <a:solidFill>
                <a:srgbClr val="4D72B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/>
              <p:nvPr/>
            </p:nvSpPr>
            <p:spPr>
              <a:xfrm>
                <a:off x="3504655" y="4991100"/>
                <a:ext cx="492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Child</a:t>
                </a:r>
                <a:r>
                  <a:rPr lang="en-US" sz="2800" dirty="0">
                    <a:solidFill>
                      <a:srgbClr val="4D72BF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</a:rPr>
                  <a:t> </a:t>
                </a:r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 Parent at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b="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655" y="4991100"/>
                <a:ext cx="4921155" cy="523220"/>
              </a:xfrm>
              <a:prstGeom prst="rect">
                <a:avLst/>
              </a:prstGeom>
              <a:blipFill>
                <a:blip r:embed="rId3"/>
                <a:stretch>
                  <a:fillRect l="-2842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63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1C4099-1CAA-744A-838C-657BBBF96338}"/>
              </a:ext>
            </a:extLst>
          </p:cNvPr>
          <p:cNvGrpSpPr/>
          <p:nvPr/>
        </p:nvGrpSpPr>
        <p:grpSpPr>
          <a:xfrm>
            <a:off x="3205430" y="561677"/>
            <a:ext cx="5266814" cy="4331434"/>
            <a:chOff x="1544674" y="2061292"/>
            <a:chExt cx="4944191" cy="41237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079FF7-FD7F-D04F-9323-B2B03CD8E79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B1773D-4810-2049-BBBB-F8B4829C2D17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5775E2-99E4-AB4E-B759-B0AFAF1F1BB8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7BF6ECE-4306-AA48-9529-70A3901FFBEC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8A4C2D-143A-0F40-BD6B-9B0BAEC75589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612BD03-444B-4B4A-B315-08448E90A4F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7FBA316-F1E6-B841-9B57-7286640D87F2}"/>
                  </a:ext>
                </a:extLst>
              </p:cNvPr>
              <p:cNvCxnSpPr>
                <a:cxnSpLocks/>
                <a:stCxn id="15" idx="3"/>
                <a:endCxn id="1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3EC4F1C-B523-A741-86FD-154CF07AA694}"/>
                  </a:ext>
                </a:extLst>
              </p:cNvPr>
              <p:cNvCxnSpPr>
                <a:cxnSpLocks/>
                <a:stCxn id="15" idx="5"/>
                <a:endCxn id="1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6760699-7DA5-A847-9B82-0AD97FC74D40}"/>
                  </a:ext>
                </a:extLst>
              </p:cNvPr>
              <p:cNvCxnSpPr>
                <a:cxnSpLocks/>
                <a:stCxn id="16" idx="3"/>
                <a:endCxn id="1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54EAE9-CBE6-5343-A16E-2494002691E4}"/>
                  </a:ext>
                </a:extLst>
              </p:cNvPr>
              <p:cNvCxnSpPr>
                <a:cxnSpLocks/>
                <a:stCxn id="16" idx="5"/>
                <a:endCxn id="1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E4C6DD-4E83-6740-8EFA-CB7E08BD9434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6FBC07B-85DC-2C44-95B2-96F5A9BEB627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7AC9AF2-18D5-C640-A62F-162D1DD2DB91}"/>
                  </a:ext>
                </a:extLst>
              </p:cNvPr>
              <p:cNvCxnSpPr>
                <a:cxnSpLocks/>
                <a:stCxn id="17" idx="3"/>
                <a:endCxn id="1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5820F04-75EE-1F40-A44D-CE7570A8E06B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0E989D-0D2B-BB47-9B3C-3C35830EAFA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B5172E-CB2E-C04F-94E1-244EC2A8DFB5}"/>
                  </a:ext>
                </a:extLst>
              </p:cNvPr>
              <p:cNvCxnSpPr>
                <a:cxnSpLocks/>
                <a:stCxn id="18" idx="3"/>
                <a:endCxn id="1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330FB91-3D5A-5945-900E-956542C311A0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8F25B07-606B-E94F-BF3F-7A25190951C3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0A05096-CD7A-E946-A9C7-C5FBC74C8418}"/>
                  </a:ext>
                </a:extLst>
              </p:cNvPr>
              <p:cNvCxnSpPr>
                <a:cxnSpLocks/>
                <a:stCxn id="17" idx="5"/>
                <a:endCxn id="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9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1" y="5776904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304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E18344"/>
                  </a:solidFill>
                </a:rPr>
                <a:t>4</a:t>
              </a:r>
              <a:endParaRPr lang="en-US" b="1" dirty="0">
                <a:solidFill>
                  <a:srgbClr val="E18344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E1834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1" y="5776904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E18344"/>
                </a:solidFill>
              </a:rPr>
              <a:t>4</a:t>
            </a:r>
            <a:endParaRPr lang="en-US" sz="3200" b="1" dirty="0">
              <a:solidFill>
                <a:srgbClr val="E183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3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7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7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61153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8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D6143F-93C0-904C-89AC-E64E0EEA390E}"/>
              </a:ext>
            </a:extLst>
          </p:cNvPr>
          <p:cNvSpPr/>
          <p:nvPr/>
        </p:nvSpPr>
        <p:spPr>
          <a:xfrm>
            <a:off x="5657618" y="1599379"/>
            <a:ext cx="2383446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Assign homework7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4 hours free on Saturday afternoon….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DF3FA-4752-FD4A-A854-C26540D67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2" t="3824" r="4024" b="6162"/>
          <a:stretch/>
        </p:blipFill>
        <p:spPr>
          <a:xfrm>
            <a:off x="680492" y="2737434"/>
            <a:ext cx="1366886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7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8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8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61153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79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9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9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40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9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</a:rPr>
                  <a:t>9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88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9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7DA92AD4-9180-CA45-B06A-13D75C6BE40E}"/>
              </a:ext>
            </a:extLst>
          </p:cNvPr>
          <p:cNvSpPr/>
          <p:nvPr/>
        </p:nvSpPr>
        <p:spPr>
          <a:xfrm>
            <a:off x="4521947" y="4209242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4</a:t>
            </a:r>
            <a:endParaRPr lang="en-US" b="1" dirty="0">
              <a:solidFill>
                <a:srgbClr val="4D72B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607F-0AEB-B74F-B2D8-8F13DBED744D}"/>
              </a:ext>
            </a:extLst>
          </p:cNvPr>
          <p:cNvCxnSpPr>
            <a:cxnSpLocks/>
            <a:stCxn id="18" idx="5"/>
            <a:endCxn id="24" idx="0"/>
          </p:cNvCxnSpPr>
          <p:nvPr/>
        </p:nvCxnSpPr>
        <p:spPr>
          <a:xfrm>
            <a:off x="4482190" y="3502189"/>
            <a:ext cx="386541" cy="707053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AE206D5-3EAF-D349-861E-0B2561DEC279}"/>
              </a:ext>
            </a:extLst>
          </p:cNvPr>
          <p:cNvSpPr/>
          <p:nvPr/>
        </p:nvSpPr>
        <p:spPr>
          <a:xfrm>
            <a:off x="508955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9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1C99A4B-D87A-9046-B3B4-ED5852C708ED}"/>
              </a:ext>
            </a:extLst>
          </p:cNvPr>
          <p:cNvSpPr/>
          <p:nvPr/>
        </p:nvSpPr>
        <p:spPr>
          <a:xfrm>
            <a:off x="1194070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8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DD6CB-3E35-D14F-8C6F-9A5C21A4AFEB}"/>
              </a:ext>
            </a:extLst>
          </p:cNvPr>
          <p:cNvSpPr/>
          <p:nvPr/>
        </p:nvSpPr>
        <p:spPr>
          <a:xfrm>
            <a:off x="1879184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BB6881F-FCB4-AF4F-A6E4-D3E0CB92BBEB}"/>
              </a:ext>
            </a:extLst>
          </p:cNvPr>
          <p:cNvSpPr/>
          <p:nvPr/>
        </p:nvSpPr>
        <p:spPr>
          <a:xfrm>
            <a:off x="3249414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59C330E-54BC-C540-999B-D14AD138AB10}"/>
              </a:ext>
            </a:extLst>
          </p:cNvPr>
          <p:cNvSpPr/>
          <p:nvPr/>
        </p:nvSpPr>
        <p:spPr>
          <a:xfrm>
            <a:off x="3934528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C7F6C6-F4F8-1F48-AD20-7E91BAEDD8B4}"/>
              </a:ext>
            </a:extLst>
          </p:cNvPr>
          <p:cNvSpPr/>
          <p:nvPr/>
        </p:nvSpPr>
        <p:spPr>
          <a:xfrm>
            <a:off x="2564299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7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F3C0A2-6C6C-E241-9183-9DB2C285DA8D}"/>
              </a:ext>
            </a:extLst>
          </p:cNvPr>
          <p:cNvSpPr/>
          <p:nvPr/>
        </p:nvSpPr>
        <p:spPr>
          <a:xfrm>
            <a:off x="4619643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BE74F97-33AC-104E-8B6E-31086C0C61FC}"/>
              </a:ext>
            </a:extLst>
          </p:cNvPr>
          <p:cNvSpPr/>
          <p:nvPr/>
        </p:nvSpPr>
        <p:spPr>
          <a:xfrm>
            <a:off x="5304758" y="5766365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07407E-6 L 0.14965 -0.5314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26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3.33333E-6 L -0.59947 3.33333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3168A-9255-A849-B12C-3BC171A06019}"/>
              </a:ext>
            </a:extLst>
          </p:cNvPr>
          <p:cNvSpPr txBox="1"/>
          <p:nvPr/>
        </p:nvSpPr>
        <p:spPr>
          <a:xfrm>
            <a:off x="5401317" y="163628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5A6AA-9C47-AC43-9097-E361A1804F4B}"/>
              </a:ext>
            </a:extLst>
          </p:cNvPr>
          <p:cNvSpPr txBox="1"/>
          <p:nvPr/>
        </p:nvSpPr>
        <p:spPr>
          <a:xfrm>
            <a:off x="7807851" y="163628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9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669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785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950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073998" y="1572768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8348F5-86B0-6549-B720-8327BDABF92E}"/>
              </a:ext>
            </a:extLst>
          </p:cNvPr>
          <p:cNvGrpSpPr/>
          <p:nvPr/>
        </p:nvGrpSpPr>
        <p:grpSpPr>
          <a:xfrm>
            <a:off x="1812587" y="2286670"/>
            <a:ext cx="2029968" cy="338328"/>
            <a:chOff x="6080760" y="1773936"/>
            <a:chExt cx="2029968" cy="33832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009112-1FEF-DA45-A958-6B7D7A1DD110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50D700A-2D7D-2642-87AC-9849B7735CF7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5BAD420-AA17-6946-8B6C-25494D68D6F9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2E078D9-4F8B-924A-B156-56CA8F3FDF3E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2B37149-D250-D442-B033-7569B2EF944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5EFA8A1-4D53-0D4F-B97A-7CB7E5D355C6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C473B2-7C6C-5F4C-B548-F0F1ACDB652C}"/>
              </a:ext>
            </a:extLst>
          </p:cNvPr>
          <p:cNvGrpSpPr/>
          <p:nvPr/>
        </p:nvGrpSpPr>
        <p:grpSpPr>
          <a:xfrm>
            <a:off x="1812587" y="3724195"/>
            <a:ext cx="2622042" cy="338328"/>
            <a:chOff x="5657850" y="2752344"/>
            <a:chExt cx="2622042" cy="33832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CF56703-C33E-2141-AA1D-7A75397F72BA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9136126-C205-8B43-B0B9-28A6C944D6F7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92F9A98-AF8A-3345-B65C-2BD8A200F733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C0FA015-893C-F04D-8C05-D816DC810E80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3FEA4B3-8C6A-2A42-BDB8-07F48FFEB6F4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2207F2-91BD-4A42-85EE-325C5DA955F4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A135F3-A47C-214C-BA64-FFC3EE7FD34B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B3637F-C535-A94B-9397-17D164C7135F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86474F-78A5-124C-8A3B-0F5D186ECA56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7B0365-B93C-7D4D-A481-75E106DD2E92}"/>
              </a:ext>
            </a:extLst>
          </p:cNvPr>
          <p:cNvGrpSpPr/>
          <p:nvPr/>
        </p:nvGrpSpPr>
        <p:grpSpPr>
          <a:xfrm>
            <a:off x="1812587" y="4995511"/>
            <a:ext cx="2018345" cy="1513548"/>
            <a:chOff x="3977833" y="4892040"/>
            <a:chExt cx="2018345" cy="15135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26C845-E716-1343-AAF3-F818AD10F207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E66FFD-9F85-B347-B375-A5220812362A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6B2A7D-CBEA-1C4B-A9E5-712A59008D0A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E1D9B02-0EC8-CE48-8A7C-000BE8AC5AD2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66AD20-7352-1E42-8375-D3EF0893027F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181C43-2A96-124D-A3D1-6EA961D51BFC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B4ED2BF-C794-CA4F-B2DA-F3906C3C999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41D207-3219-964E-AC11-35E27535E6F4}"/>
                </a:ext>
              </a:extLst>
            </p:cNvPr>
            <p:cNvCxnSpPr>
              <a:cxnSpLocks/>
              <a:stCxn id="55" idx="5"/>
              <a:endCxn id="57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4279C14-1B25-034F-8C6F-67FB4E88801B}"/>
                </a:ext>
              </a:extLst>
            </p:cNvPr>
            <p:cNvCxnSpPr>
              <a:cxnSpLocks/>
              <a:stCxn id="56" idx="3"/>
              <a:endCxn id="5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EB50BAA-A92E-AC40-AAD2-449B69A7D73D}"/>
                </a:ext>
              </a:extLst>
            </p:cNvPr>
            <p:cNvCxnSpPr>
              <a:cxnSpLocks/>
              <a:stCxn id="56" idx="5"/>
              <a:endCxn id="5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39DEE5-A219-5B4C-B622-0B8B22E472E6}"/>
                </a:ext>
              </a:extLst>
            </p:cNvPr>
            <p:cNvCxnSpPr>
              <a:cxnSpLocks/>
              <a:stCxn id="57" idx="3"/>
              <a:endCxn id="60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61B2A-B6CB-494C-B1BB-507C91F2FBD1}"/>
              </a:ext>
            </a:extLst>
          </p:cNvPr>
          <p:cNvSpPr txBox="1"/>
          <p:nvPr/>
        </p:nvSpPr>
        <p:spPr>
          <a:xfrm>
            <a:off x="4800599" y="2286670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lgN</a:t>
            </a:r>
            <a:r>
              <a:rPr lang="en-US" dirty="0"/>
              <a:t>) search + O(N) shuffle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564DC8-80D2-6D49-89D6-99677983E671}"/>
              </a:ext>
            </a:extLst>
          </p:cNvPr>
          <p:cNvSpPr txBox="1"/>
          <p:nvPr/>
        </p:nvSpPr>
        <p:spPr>
          <a:xfrm>
            <a:off x="4800599" y="3876555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O(N)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B550F-6BDC-BD42-BDA8-D66DD3FAEA92}"/>
              </a:ext>
            </a:extLst>
          </p:cNvPr>
          <p:cNvSpPr txBox="1"/>
          <p:nvPr/>
        </p:nvSpPr>
        <p:spPr>
          <a:xfrm>
            <a:off x="4800598" y="5540411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Dequeue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12877-A90E-9945-9BE3-5C72679F67E6}"/>
              </a:ext>
            </a:extLst>
          </p:cNvPr>
          <p:cNvSpPr txBox="1"/>
          <p:nvPr/>
        </p:nvSpPr>
        <p:spPr>
          <a:xfrm>
            <a:off x="1073998" y="554041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1523416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D6143F-93C0-904C-89AC-E64E0EEA390E}"/>
              </a:ext>
            </a:extLst>
          </p:cNvPr>
          <p:cNvSpPr/>
          <p:nvPr/>
        </p:nvSpPr>
        <p:spPr>
          <a:xfrm>
            <a:off x="5657618" y="1599379"/>
            <a:ext cx="2383446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Assign homework7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4 hours free on Saturday afternoon….</a:t>
            </a:r>
          </a:p>
        </p:txBody>
      </p:sp>
    </p:spTree>
    <p:extLst>
      <p:ext uri="{BB962C8B-B14F-4D97-AF65-F5344CB8AC3E}">
        <p14:creationId xmlns:p14="http://schemas.microsoft.com/office/powerpoint/2010/main" val="38620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00B050"/>
                </a:solidFill>
              </a:rPr>
              <a:t> hours free on Saturday afternoon….</a:t>
            </a:r>
          </a:p>
        </p:txBody>
      </p:sp>
    </p:spTree>
    <p:extLst>
      <p:ext uri="{BB962C8B-B14F-4D97-AF65-F5344CB8AC3E}">
        <p14:creationId xmlns:p14="http://schemas.microsoft.com/office/powerpoint/2010/main" val="5853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5679977" y="1538302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3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2ns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421720" y="5655492"/>
            <a:ext cx="2710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CPU: Which task do I do next?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E849C7-9784-2840-B0A2-E609EC4934B9}"/>
              </a:ext>
            </a:extLst>
          </p:cNvPr>
          <p:cNvSpPr/>
          <p:nvPr/>
        </p:nvSpPr>
        <p:spPr>
          <a:xfrm>
            <a:off x="5679977" y="2859625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4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1ns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CEE11-01AD-E34F-B513-25A2353DB3C5}"/>
              </a:ext>
            </a:extLst>
          </p:cNvPr>
          <p:cNvSpPr/>
          <p:nvPr/>
        </p:nvSpPr>
        <p:spPr>
          <a:xfrm>
            <a:off x="3824468" y="4193090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1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7ns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190800-6729-7742-8F11-090CD12003FE}"/>
              </a:ext>
            </a:extLst>
          </p:cNvPr>
          <p:cNvSpPr/>
          <p:nvPr/>
        </p:nvSpPr>
        <p:spPr>
          <a:xfrm>
            <a:off x="3571515" y="371511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5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20ns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FB0C95-A5FF-6E49-B8E8-BD04258145C2}"/>
              </a:ext>
            </a:extLst>
          </p:cNvPr>
          <p:cNvSpPr/>
          <p:nvPr/>
        </p:nvSpPr>
        <p:spPr>
          <a:xfrm>
            <a:off x="1584435" y="2664910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2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0.5ns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9E861-046E-1246-97C0-FD9BA489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4744981"/>
            <a:ext cx="849329" cy="8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0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421720" y="5655492"/>
            <a:ext cx="2710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CPU: Which task do I do next?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9E861-046E-1246-97C0-FD9BA489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4744981"/>
            <a:ext cx="849329" cy="880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AC6AB-E2E7-5A4A-8026-298F61FB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19" y="1740394"/>
            <a:ext cx="5995775" cy="3377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44B0D-8D2E-4A42-A811-67140EF07A85}"/>
              </a:ext>
            </a:extLst>
          </p:cNvPr>
          <p:cNvSpPr txBox="1"/>
          <p:nvPr/>
        </p:nvSpPr>
        <p:spPr>
          <a:xfrm>
            <a:off x="5737610" y="5309825"/>
            <a:ext cx="311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More on </a:t>
            </a:r>
            <a:r>
              <a:rPr lang="en-US" dirty="0" err="1">
                <a:hlinkClick r:id="rId4"/>
              </a:rPr>
              <a:t>cpu</a:t>
            </a:r>
            <a:r>
              <a:rPr lang="en-US" dirty="0">
                <a:hlinkClick r:id="rId4"/>
              </a:rPr>
              <a:t> task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3B3B2-E734-5A4B-9636-706FD980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64565-06C1-4044-9775-A404CD18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82" y="1173636"/>
            <a:ext cx="6499433" cy="5236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3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3B3B2-E734-5A4B-9636-706FD980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F0A391-8BBC-154A-84D1-197AB9F3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05" y="1650835"/>
            <a:ext cx="7211432" cy="4835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9364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13304</TotalTime>
  <Words>1099</Words>
  <Application>Microsoft Macintosh PowerPoint</Application>
  <PresentationFormat>On-screen Show (4:3)</PresentationFormat>
  <Paragraphs>502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Priorities </vt:lpstr>
      <vt:lpstr>Priorities </vt:lpstr>
      <vt:lpstr>Priorities </vt:lpstr>
      <vt:lpstr>Priorities </vt:lpstr>
      <vt:lpstr>Priorities </vt:lpstr>
      <vt:lpstr>Priorities </vt:lpstr>
      <vt:lpstr>Priorities </vt:lpstr>
      <vt:lpstr>Priorities Queue</vt:lpstr>
      <vt:lpstr>Priorities Queue</vt:lpstr>
      <vt:lpstr>Priorities Queue</vt:lpstr>
      <vt:lpstr>Priorities Queue</vt:lpstr>
      <vt:lpstr>Priorities Queue</vt:lpstr>
      <vt:lpstr>Priorities Queue</vt:lpstr>
      <vt:lpstr>Priorities Queue</vt:lpstr>
      <vt:lpstr>Priorities Queue</vt:lpstr>
      <vt:lpstr>Priorities Queue</vt:lpstr>
      <vt:lpstr>Priorities Queue</vt:lpstr>
      <vt:lpstr>Priorities Queue</vt:lpstr>
      <vt:lpstr>Complete binary tree</vt:lpstr>
      <vt:lpstr>Parent &gt; Children</vt:lpstr>
      <vt:lpstr>Storage</vt:lpstr>
      <vt:lpstr>Storage</vt:lpstr>
      <vt:lpstr>Insert</vt:lpstr>
      <vt:lpstr>Storage</vt:lpstr>
      <vt:lpstr>Insert</vt:lpstr>
      <vt:lpstr>Insert</vt:lpstr>
      <vt:lpstr>Insert</vt:lpstr>
      <vt:lpstr>Insert</vt:lpstr>
      <vt:lpstr>Insert</vt:lpstr>
      <vt:lpstr>DeleteMax</vt:lpstr>
      <vt:lpstr>DeleteMax</vt:lpstr>
      <vt:lpstr>DeleteMax</vt:lpstr>
      <vt:lpstr>DeleteMax</vt:lpstr>
      <vt:lpstr>DeleteMax</vt:lpstr>
      <vt:lpstr>DeleteMax</vt:lpstr>
      <vt:lpstr>Priorities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1040</cp:revision>
  <cp:lastPrinted>2016-02-10T20:19:12Z</cp:lastPrinted>
  <dcterms:created xsi:type="dcterms:W3CDTF">2014-10-14T00:51:43Z</dcterms:created>
  <dcterms:modified xsi:type="dcterms:W3CDTF">2020-03-09T01:02:39Z</dcterms:modified>
</cp:coreProperties>
</file>